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3" r:id="rId1"/>
  </p:sldMasterIdLst>
  <p:notesMasterIdLst>
    <p:notesMasterId r:id="rId16"/>
  </p:notesMasterIdLst>
  <p:sldIdLst>
    <p:sldId id="270" r:id="rId2"/>
    <p:sldId id="259" r:id="rId3"/>
    <p:sldId id="264" r:id="rId4"/>
    <p:sldId id="265" r:id="rId5"/>
    <p:sldId id="296" r:id="rId6"/>
    <p:sldId id="297" r:id="rId7"/>
    <p:sldId id="260" r:id="rId8"/>
    <p:sldId id="257" r:id="rId9"/>
    <p:sldId id="258" r:id="rId10"/>
    <p:sldId id="262" r:id="rId11"/>
    <p:sldId id="263" r:id="rId12"/>
    <p:sldId id="334" r:id="rId13"/>
    <p:sldId id="336" r:id="rId14"/>
    <p:sldId id="413" r:id="rId15"/>
  </p:sldIdLst>
  <p:sldSz cx="12192000" cy="6858000"/>
  <p:notesSz cx="6858000" cy="9144000"/>
  <p:custDataLst>
    <p:tags r:id="rId1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M User" initials="LM" lastIdx="1" clrIdx="0">
    <p:extLst>
      <p:ext uri="{19B8F6BF-5375-455C-9EA6-DF929625EA0E}">
        <p15:presenceInfo xmlns:p15="http://schemas.microsoft.com/office/powerpoint/2012/main" userId="LM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CA1"/>
    <a:srgbClr val="6C6C6C"/>
    <a:srgbClr val="013334"/>
    <a:srgbClr val="10069F"/>
    <a:srgbClr val="4E2A84"/>
    <a:srgbClr val="582E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39" autoAdjust="0"/>
    <p:restoredTop sz="88482" autoAdjust="0"/>
  </p:normalViewPr>
  <p:slideViewPr>
    <p:cSldViewPr>
      <p:cViewPr>
        <p:scale>
          <a:sx n="190" d="100"/>
          <a:sy n="190" d="100"/>
        </p:scale>
        <p:origin x="-2168" y="-142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340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570D6A-FB49-A14C-9B03-21B3417100CD}" type="datetimeFigureOut">
              <a:rPr lang="en-US" smtClean="0"/>
              <a:t>2/27/21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CB6C83-B894-2740-9986-97D8BB6F6D98}" type="slidenum">
              <a:rPr lang="en-US" smtClean="0"/>
              <a:t>‹#›</a:t>
            </a:fld>
            <a:endParaRPr lang="en-US" dirty="0"/>
          </a:p>
        </p:txBody>
      </p:sp>
    </p:spTree>
    <p:extLst>
      <p:ext uri="{BB962C8B-B14F-4D97-AF65-F5344CB8AC3E}">
        <p14:creationId xmlns:p14="http://schemas.microsoft.com/office/powerpoint/2010/main" val="180166985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828800"/>
            <a:ext cx="10363200" cy="900546"/>
          </a:xfrm>
        </p:spPr>
        <p:txBody>
          <a:bodyPr anchor="b" anchorCtr="0"/>
          <a:lstStyle>
            <a:lvl1pPr algn="l">
              <a:defRPr/>
            </a:lvl1pPr>
          </a:lstStyle>
          <a:p>
            <a:r>
              <a:rPr lang="en-US" dirty="0"/>
              <a:t>Click To Edit Title</a:t>
            </a:r>
          </a:p>
        </p:txBody>
      </p:sp>
      <p:cxnSp>
        <p:nvCxnSpPr>
          <p:cNvPr id="8" name="Straight Connector 7"/>
          <p:cNvCxnSpPr/>
          <p:nvPr userDrawn="1"/>
        </p:nvCxnSpPr>
        <p:spPr>
          <a:xfrm>
            <a:off x="914400" y="2819400"/>
            <a:ext cx="103632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914400" y="2895600"/>
            <a:ext cx="103632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pic>
        <p:nvPicPr>
          <p:cNvPr id="11" name="Picture 10" descr="C:\Users\njones\Dropbox (2U)\Work\Designing Slides\SMU\Design Brief\logo\logo_datasci_SMU.png">
            <a:extLst>
              <a:ext uri="{FF2B5EF4-FFF2-40B4-BE49-F238E27FC236}">
                <a16:creationId xmlns:a16="http://schemas.microsoft.com/office/drawing/2014/main" id="{6C9BC461-74A3-3B43-A311-BC67E0EEF880}"/>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06402" y="6386563"/>
            <a:ext cx="2348007" cy="207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5138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8239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63084" y="4406903"/>
            <a:ext cx="103632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963084" y="4406900"/>
            <a:ext cx="103632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4441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609600" y="1600203"/>
            <a:ext cx="53848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3"/>
            <a:ext cx="53848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9440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417638"/>
            <a:ext cx="5386917"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590800"/>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9" y="1417638"/>
            <a:ext cx="5389033"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22644" y="2590800"/>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070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561834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609600" y="1293970"/>
            <a:ext cx="109728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7566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417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4" name="Picture 3" descr="C:\Users\njones\Dropbox (2U)\Work\Designing Slides\SMU\Design Brief\logo\logo_datasci_SMU.png">
            <a:extLst>
              <a:ext uri="{FF2B5EF4-FFF2-40B4-BE49-F238E27FC236}">
                <a16:creationId xmlns:a16="http://schemas.microsoft.com/office/drawing/2014/main" id="{A756B8E1-2372-7141-AD48-1954EB22C3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209800" y="2778677"/>
            <a:ext cx="7772399" cy="686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573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28600"/>
            <a:ext cx="109728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12192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Rectangle 13"/>
          <p:cNvSpPr/>
          <p:nvPr userDrawn="1"/>
        </p:nvSpPr>
        <p:spPr>
          <a:xfrm>
            <a:off x="0" y="0"/>
            <a:ext cx="12192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Tree>
    <p:extLst>
      <p:ext uri="{BB962C8B-B14F-4D97-AF65-F5344CB8AC3E}">
        <p14:creationId xmlns:p14="http://schemas.microsoft.com/office/powerpoint/2010/main" val="122329842"/>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6" r:id="rId9"/>
  </p:sldLayoutIdLst>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C4CB0-3087-9D43-85D3-6DA36180D5A4}"/>
              </a:ext>
            </a:extLst>
          </p:cNvPr>
          <p:cNvSpPr>
            <a:spLocks noGrp="1"/>
          </p:cNvSpPr>
          <p:nvPr>
            <p:ph type="ctrTitle"/>
          </p:nvPr>
        </p:nvSpPr>
        <p:spPr/>
        <p:txBody>
          <a:bodyPr/>
          <a:lstStyle/>
          <a:p>
            <a:r>
              <a:rPr lang="en-US" dirty="0"/>
              <a:t>For Live Session Assignment</a:t>
            </a:r>
            <a:r>
              <a:rPr lang="en-US" dirty="0">
                <a:sym typeface="Wingdings" pitchFamily="2" charset="2"/>
              </a:rPr>
              <a:t> (FLS)</a:t>
            </a:r>
            <a:r>
              <a:rPr lang="en-US" dirty="0"/>
              <a:t> </a:t>
            </a:r>
          </a:p>
        </p:txBody>
      </p:sp>
      <p:sp>
        <p:nvSpPr>
          <p:cNvPr id="5" name="Subtitle 4"/>
          <p:cNvSpPr>
            <a:spLocks noGrp="1"/>
          </p:cNvSpPr>
          <p:nvPr>
            <p:ph type="subTitle" idx="1"/>
          </p:nvPr>
        </p:nvSpPr>
        <p:spPr/>
        <p:txBody>
          <a:bodyPr/>
          <a:lstStyle/>
          <a:p>
            <a:r>
              <a:rPr lang="en-US" dirty="0"/>
              <a:t>Unit 9</a:t>
            </a:r>
          </a:p>
        </p:txBody>
      </p:sp>
    </p:spTree>
    <p:extLst>
      <p:ext uri="{BB962C8B-B14F-4D97-AF65-F5344CB8AC3E}">
        <p14:creationId xmlns:p14="http://schemas.microsoft.com/office/powerpoint/2010/main" val="2742512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16FA-F6B3-C743-A8E6-C92A6E6625D0}"/>
              </a:ext>
            </a:extLst>
          </p:cNvPr>
          <p:cNvSpPr>
            <a:spLocks noGrp="1"/>
          </p:cNvSpPr>
          <p:nvPr>
            <p:ph type="title"/>
          </p:nvPr>
        </p:nvSpPr>
        <p:spPr/>
        <p:txBody>
          <a:bodyPr/>
          <a:lstStyle/>
          <a:p>
            <a:r>
              <a:rPr lang="en-US" dirty="0"/>
              <a:t>Question 3: From 9.18.4</a:t>
            </a:r>
          </a:p>
        </p:txBody>
      </p:sp>
      <p:pic>
        <p:nvPicPr>
          <p:cNvPr id="4" name="Picture 3">
            <a:extLst>
              <a:ext uri="{FF2B5EF4-FFF2-40B4-BE49-F238E27FC236}">
                <a16:creationId xmlns:a16="http://schemas.microsoft.com/office/drawing/2014/main" id="{B07D47EA-C08E-DA47-9EDA-EF7C8415BE83}"/>
              </a:ext>
            </a:extLst>
          </p:cNvPr>
          <p:cNvPicPr>
            <a:picLocks noChangeAspect="1"/>
          </p:cNvPicPr>
          <p:nvPr/>
        </p:nvPicPr>
        <p:blipFill>
          <a:blip r:embed="rId2"/>
          <a:stretch>
            <a:fillRect/>
          </a:stretch>
        </p:blipFill>
        <p:spPr>
          <a:xfrm>
            <a:off x="1308100" y="2036728"/>
            <a:ext cx="9575800" cy="3543300"/>
          </a:xfrm>
          <a:prstGeom prst="rect">
            <a:avLst/>
          </a:prstGeom>
        </p:spPr>
      </p:pic>
    </p:spTree>
    <p:extLst>
      <p:ext uri="{BB962C8B-B14F-4D97-AF65-F5344CB8AC3E}">
        <p14:creationId xmlns:p14="http://schemas.microsoft.com/office/powerpoint/2010/main" val="2763210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67C2A-6081-4744-959C-C0522A27CB3F}"/>
              </a:ext>
            </a:extLst>
          </p:cNvPr>
          <p:cNvSpPr>
            <a:spLocks noGrp="1"/>
          </p:cNvSpPr>
          <p:nvPr>
            <p:ph type="title"/>
          </p:nvPr>
        </p:nvSpPr>
        <p:spPr/>
        <p:txBody>
          <a:bodyPr/>
          <a:lstStyle/>
          <a:p>
            <a:r>
              <a:rPr lang="en-US" dirty="0"/>
              <a:t>Question 4: From 9.21.4 </a:t>
            </a:r>
          </a:p>
        </p:txBody>
      </p:sp>
      <p:pic>
        <p:nvPicPr>
          <p:cNvPr id="4" name="Picture 3">
            <a:extLst>
              <a:ext uri="{FF2B5EF4-FFF2-40B4-BE49-F238E27FC236}">
                <a16:creationId xmlns:a16="http://schemas.microsoft.com/office/drawing/2014/main" id="{334D2519-7A6E-484F-AF68-67191E0F9A28}"/>
              </a:ext>
            </a:extLst>
          </p:cNvPr>
          <p:cNvPicPr>
            <a:picLocks noChangeAspect="1"/>
          </p:cNvPicPr>
          <p:nvPr/>
        </p:nvPicPr>
        <p:blipFill>
          <a:blip r:embed="rId2"/>
          <a:stretch>
            <a:fillRect/>
          </a:stretch>
        </p:blipFill>
        <p:spPr>
          <a:xfrm>
            <a:off x="1763327" y="1690688"/>
            <a:ext cx="8665346" cy="4839089"/>
          </a:xfrm>
          <a:prstGeom prst="rect">
            <a:avLst/>
          </a:prstGeom>
        </p:spPr>
      </p:pic>
    </p:spTree>
    <p:extLst>
      <p:ext uri="{BB962C8B-B14F-4D97-AF65-F5344CB8AC3E}">
        <p14:creationId xmlns:p14="http://schemas.microsoft.com/office/powerpoint/2010/main" val="1442675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6CAF-641E-A545-AB1E-A0BE7A1FF036}"/>
              </a:ext>
            </a:extLst>
          </p:cNvPr>
          <p:cNvSpPr>
            <a:spLocks noGrp="1"/>
          </p:cNvSpPr>
          <p:nvPr>
            <p:ph type="title"/>
          </p:nvPr>
        </p:nvSpPr>
        <p:spPr/>
        <p:txBody>
          <a:bodyPr/>
          <a:lstStyle/>
          <a:p>
            <a:pPr algn="l"/>
            <a:r>
              <a:rPr lang="en-US" dirty="0"/>
              <a:t>Question 5: Takeaways!</a:t>
            </a:r>
          </a:p>
        </p:txBody>
      </p:sp>
      <p:sp>
        <p:nvSpPr>
          <p:cNvPr id="3" name="Content Placeholder 2">
            <a:extLst>
              <a:ext uri="{FF2B5EF4-FFF2-40B4-BE49-F238E27FC236}">
                <a16:creationId xmlns:a16="http://schemas.microsoft.com/office/drawing/2014/main" id="{1E3CA146-5F00-F544-97FC-4BDA5AA35C64}"/>
              </a:ext>
            </a:extLst>
          </p:cNvPr>
          <p:cNvSpPr>
            <a:spLocks noGrp="1"/>
          </p:cNvSpPr>
          <p:nvPr>
            <p:ph idx="1"/>
          </p:nvPr>
        </p:nvSpPr>
        <p:spPr>
          <a:xfrm>
            <a:off x="533400" y="1825625"/>
            <a:ext cx="9657945" cy="4351338"/>
          </a:xfrm>
        </p:spPr>
        <p:txBody>
          <a:bodyPr>
            <a:normAutofit fontScale="92500" lnSpcReduction="10000"/>
          </a:bodyPr>
          <a:lstStyle/>
          <a:p>
            <a:pPr marL="0" indent="0">
              <a:buNone/>
            </a:pPr>
            <a:r>
              <a:rPr lang="en-US" dirty="0"/>
              <a:t>Please provide at least 4 takeaways from this section and any questions that you may have.  These questions will help design the live session for this unit.</a:t>
            </a:r>
          </a:p>
          <a:p>
            <a:pPr marL="0" indent="0">
              <a:buNone/>
            </a:pPr>
            <a:r>
              <a:rPr lang="en-US" dirty="0"/>
              <a:t> </a:t>
            </a:r>
          </a:p>
          <a:p>
            <a:pPr marL="0" indent="0">
              <a:buNone/>
            </a:pPr>
            <a:r>
              <a:rPr lang="en-US" sz="2000" i="1" dirty="0"/>
              <a:t>This question will be the last question of every For Live Session Assignment. The idea is that this deck will serve as a document that you can reference in the future to remember what was covered in this section.  For instance, this may come in handy for the Capstone and will hopefully become useful in your career.  Most immediately, it may become handy as a quick reference for your Midterm and Final!  Some students find it very useful and spend a few slides summarizing the </a:t>
            </a:r>
            <a:r>
              <a:rPr lang="en-US" sz="2000" i="1" dirty="0" err="1"/>
              <a:t>asynch</a:t>
            </a:r>
            <a:r>
              <a:rPr lang="en-US" sz="2000" i="1" dirty="0"/>
              <a:t> material while others learn different ways and only had the minimum 4 takeaways.  Either is fine and will earn you full credit for this question.  </a:t>
            </a:r>
          </a:p>
          <a:p>
            <a:pPr marL="0" indent="0">
              <a:buNone/>
            </a:pPr>
            <a:endParaRPr lang="en-US" dirty="0"/>
          </a:p>
        </p:txBody>
      </p:sp>
    </p:spTree>
    <p:extLst>
      <p:ext uri="{BB962C8B-B14F-4D97-AF65-F5344CB8AC3E}">
        <p14:creationId xmlns:p14="http://schemas.microsoft.com/office/powerpoint/2010/main" val="2751418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6CAF-641E-A545-AB1E-A0BE7A1FF036}"/>
              </a:ext>
            </a:extLst>
          </p:cNvPr>
          <p:cNvSpPr>
            <a:spLocks noGrp="1"/>
          </p:cNvSpPr>
          <p:nvPr>
            <p:ph type="title"/>
          </p:nvPr>
        </p:nvSpPr>
        <p:spPr/>
        <p:txBody>
          <a:bodyPr/>
          <a:lstStyle/>
          <a:p>
            <a:pPr algn="l"/>
            <a:r>
              <a:rPr lang="en-US" dirty="0"/>
              <a:t>Question 6: Questions!</a:t>
            </a:r>
          </a:p>
        </p:txBody>
      </p:sp>
      <p:sp>
        <p:nvSpPr>
          <p:cNvPr id="3" name="Content Placeholder 2">
            <a:extLst>
              <a:ext uri="{FF2B5EF4-FFF2-40B4-BE49-F238E27FC236}">
                <a16:creationId xmlns:a16="http://schemas.microsoft.com/office/drawing/2014/main" id="{1E3CA146-5F00-F544-97FC-4BDA5AA35C64}"/>
              </a:ext>
            </a:extLst>
          </p:cNvPr>
          <p:cNvSpPr>
            <a:spLocks noGrp="1"/>
          </p:cNvSpPr>
          <p:nvPr>
            <p:ph idx="1"/>
          </p:nvPr>
        </p:nvSpPr>
        <p:spPr>
          <a:xfrm>
            <a:off x="609600" y="1905000"/>
            <a:ext cx="10820400" cy="4351338"/>
          </a:xfrm>
        </p:spPr>
        <p:txBody>
          <a:bodyPr>
            <a:normAutofit/>
          </a:bodyPr>
          <a:lstStyle/>
          <a:p>
            <a:pPr marL="0" indent="0">
              <a:buNone/>
            </a:pPr>
            <a:r>
              <a:rPr lang="en-US" dirty="0"/>
              <a:t>Please provide any question or topics of discussion that came up in this Unit!  These will help help us optimize our live session for maximum learning and takeaways!  </a:t>
            </a:r>
          </a:p>
          <a:p>
            <a:pPr marL="0" indent="0">
              <a:buNone/>
            </a:pPr>
            <a:r>
              <a:rPr lang="en-US" dirty="0"/>
              <a:t> </a:t>
            </a:r>
          </a:p>
          <a:p>
            <a:pPr marL="0" indent="0">
              <a:buNone/>
            </a:pPr>
            <a:r>
              <a:rPr lang="en-US" sz="2000" i="1" dirty="0"/>
              <a:t>This question will be the last question of every For Live Session Assignment. The idea is that this deck will serve as a document that you can reference in the future to remember what was covered in this section.  For instance, this may come in handy for the Capstone and will hopefully become useful in your career.  Most immediately, it may become handy as a quick reference for your Midterm and Final!  Some students find it very useful and spend a few slides summarizing the </a:t>
            </a:r>
            <a:r>
              <a:rPr lang="en-US" sz="2000" i="1" dirty="0" err="1"/>
              <a:t>asynch</a:t>
            </a:r>
            <a:r>
              <a:rPr lang="en-US" sz="2000" i="1" dirty="0"/>
              <a:t> material while others learn different ways and only had the minimum 4 takeaways.  Either is fine and will earn you full credit for this question.  </a:t>
            </a:r>
          </a:p>
          <a:p>
            <a:pPr marL="0" indent="0">
              <a:buNone/>
            </a:pPr>
            <a:endParaRPr lang="en-US" dirty="0"/>
          </a:p>
        </p:txBody>
      </p:sp>
    </p:spTree>
    <p:extLst>
      <p:ext uri="{BB962C8B-B14F-4D97-AF65-F5344CB8AC3E}">
        <p14:creationId xmlns:p14="http://schemas.microsoft.com/office/powerpoint/2010/main" val="1960039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1C948-A4A3-5946-B047-076635D43652}"/>
              </a:ext>
            </a:extLst>
          </p:cNvPr>
          <p:cNvSpPr>
            <a:spLocks noGrp="1"/>
          </p:cNvSpPr>
          <p:nvPr>
            <p:ph type="title"/>
          </p:nvPr>
        </p:nvSpPr>
        <p:spPr>
          <a:xfrm>
            <a:off x="1695450" y="2819400"/>
            <a:ext cx="8801100" cy="1450757"/>
          </a:xfrm>
        </p:spPr>
        <p:txBody>
          <a:bodyPr/>
          <a:lstStyle/>
          <a:p>
            <a:pPr algn="ctr"/>
            <a:r>
              <a:rPr lang="en-US" dirty="0"/>
              <a:t>End For Live Session Assignment Unit 9!</a:t>
            </a:r>
          </a:p>
        </p:txBody>
      </p:sp>
      <p:sp>
        <p:nvSpPr>
          <p:cNvPr id="4" name="Slide Number Placeholder 3">
            <a:extLst>
              <a:ext uri="{FF2B5EF4-FFF2-40B4-BE49-F238E27FC236}">
                <a16:creationId xmlns:a16="http://schemas.microsoft.com/office/drawing/2014/main" id="{C89C5DF8-9726-8A40-B8E3-D578C82B8DDF}"/>
              </a:ext>
            </a:extLst>
          </p:cNvPr>
          <p:cNvSpPr>
            <a:spLocks noGrp="1"/>
          </p:cNvSpPr>
          <p:nvPr>
            <p:ph type="sldNum" sz="quarter" idx="12"/>
          </p:nvPr>
        </p:nvSpPr>
        <p:spPr>
          <a:xfrm>
            <a:off x="7425345" y="6459789"/>
            <a:ext cx="984019"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85BC5B7D-D6B0-4550-9BAF-D21F2647AC79}" type="slidenum">
              <a:rPr lang="en-US" altLang="en-US" smtClean="0"/>
              <a:pPr>
                <a:defRPr/>
              </a:pPr>
              <a:t>14</a:t>
            </a:fld>
            <a:endParaRPr lang="en-US" altLang="en-US" dirty="0"/>
          </a:p>
        </p:txBody>
      </p:sp>
    </p:spTree>
    <p:extLst>
      <p:ext uri="{BB962C8B-B14F-4D97-AF65-F5344CB8AC3E}">
        <p14:creationId xmlns:p14="http://schemas.microsoft.com/office/powerpoint/2010/main" val="2935390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3CB44-D49E-8B46-A0E0-78F6306384A6}"/>
              </a:ext>
            </a:extLst>
          </p:cNvPr>
          <p:cNvSpPr>
            <a:spLocks noGrp="1"/>
          </p:cNvSpPr>
          <p:nvPr>
            <p:ph type="title"/>
          </p:nvPr>
        </p:nvSpPr>
        <p:spPr>
          <a:xfrm>
            <a:off x="838200" y="2680308"/>
            <a:ext cx="10515600" cy="1325563"/>
          </a:xfrm>
        </p:spPr>
        <p:txBody>
          <a:bodyPr/>
          <a:lstStyle/>
          <a:p>
            <a:pPr algn="ctr"/>
            <a:r>
              <a:rPr lang="en-US" dirty="0"/>
              <a:t>Quick Quiz Questions</a:t>
            </a:r>
          </a:p>
        </p:txBody>
      </p:sp>
    </p:spTree>
    <p:extLst>
      <p:ext uri="{BB962C8B-B14F-4D97-AF65-F5344CB8AC3E}">
        <p14:creationId xmlns:p14="http://schemas.microsoft.com/office/powerpoint/2010/main" val="9688065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BFC7D-44AB-F44C-A2AD-A36B2DB275D9}"/>
              </a:ext>
            </a:extLst>
          </p:cNvPr>
          <p:cNvSpPr>
            <a:spLocks noGrp="1"/>
          </p:cNvSpPr>
          <p:nvPr>
            <p:ph type="title"/>
          </p:nvPr>
        </p:nvSpPr>
        <p:spPr/>
        <p:txBody>
          <a:bodyPr/>
          <a:lstStyle/>
          <a:p>
            <a:r>
              <a:rPr lang="en-US" dirty="0"/>
              <a:t>Question 1:</a:t>
            </a:r>
          </a:p>
        </p:txBody>
      </p:sp>
      <p:pic>
        <p:nvPicPr>
          <p:cNvPr id="4" name="Picture 3">
            <a:extLst>
              <a:ext uri="{FF2B5EF4-FFF2-40B4-BE49-F238E27FC236}">
                <a16:creationId xmlns:a16="http://schemas.microsoft.com/office/drawing/2014/main" id="{CBB40896-FF45-F745-84FB-8D03EA1352E5}"/>
              </a:ext>
            </a:extLst>
          </p:cNvPr>
          <p:cNvPicPr>
            <a:picLocks noChangeAspect="1"/>
          </p:cNvPicPr>
          <p:nvPr/>
        </p:nvPicPr>
        <p:blipFill>
          <a:blip r:embed="rId2"/>
          <a:stretch>
            <a:fillRect/>
          </a:stretch>
        </p:blipFill>
        <p:spPr>
          <a:xfrm>
            <a:off x="1962150" y="1965798"/>
            <a:ext cx="8267700" cy="3276600"/>
          </a:xfrm>
          <a:prstGeom prst="rect">
            <a:avLst/>
          </a:prstGeom>
        </p:spPr>
      </p:pic>
    </p:spTree>
    <p:extLst>
      <p:ext uri="{BB962C8B-B14F-4D97-AF65-F5344CB8AC3E}">
        <p14:creationId xmlns:p14="http://schemas.microsoft.com/office/powerpoint/2010/main" val="30086654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BFC7D-44AB-F44C-A2AD-A36B2DB275D9}"/>
              </a:ext>
            </a:extLst>
          </p:cNvPr>
          <p:cNvSpPr>
            <a:spLocks noGrp="1"/>
          </p:cNvSpPr>
          <p:nvPr>
            <p:ph type="title"/>
          </p:nvPr>
        </p:nvSpPr>
        <p:spPr/>
        <p:txBody>
          <a:bodyPr/>
          <a:lstStyle/>
          <a:p>
            <a:r>
              <a:rPr lang="en-US" dirty="0"/>
              <a:t>Question 2:</a:t>
            </a:r>
          </a:p>
        </p:txBody>
      </p:sp>
      <p:pic>
        <p:nvPicPr>
          <p:cNvPr id="3" name="Picture 2">
            <a:extLst>
              <a:ext uri="{FF2B5EF4-FFF2-40B4-BE49-F238E27FC236}">
                <a16:creationId xmlns:a16="http://schemas.microsoft.com/office/drawing/2014/main" id="{63F442A3-68C8-8D4C-B1F9-87306E3A8C3E}"/>
              </a:ext>
            </a:extLst>
          </p:cNvPr>
          <p:cNvPicPr>
            <a:picLocks noChangeAspect="1"/>
          </p:cNvPicPr>
          <p:nvPr/>
        </p:nvPicPr>
        <p:blipFill>
          <a:blip r:embed="rId2"/>
          <a:stretch>
            <a:fillRect/>
          </a:stretch>
        </p:blipFill>
        <p:spPr>
          <a:xfrm>
            <a:off x="1905000" y="2222500"/>
            <a:ext cx="8382000" cy="2413000"/>
          </a:xfrm>
          <a:prstGeom prst="rect">
            <a:avLst/>
          </a:prstGeom>
        </p:spPr>
      </p:pic>
      <p:pic>
        <p:nvPicPr>
          <p:cNvPr id="4" name="Picture 3">
            <a:extLst>
              <a:ext uri="{FF2B5EF4-FFF2-40B4-BE49-F238E27FC236}">
                <a16:creationId xmlns:a16="http://schemas.microsoft.com/office/drawing/2014/main" id="{E8216397-E848-8A4E-9383-8EFFFFAFA2CA}"/>
              </a:ext>
            </a:extLst>
          </p:cNvPr>
          <p:cNvPicPr>
            <a:picLocks noChangeAspect="1"/>
          </p:cNvPicPr>
          <p:nvPr/>
        </p:nvPicPr>
        <p:blipFill>
          <a:blip r:embed="rId3"/>
          <a:stretch>
            <a:fillRect/>
          </a:stretch>
        </p:blipFill>
        <p:spPr>
          <a:xfrm>
            <a:off x="8915400" y="3714750"/>
            <a:ext cx="1676400" cy="1841500"/>
          </a:xfrm>
          <a:prstGeom prst="rect">
            <a:avLst/>
          </a:prstGeom>
        </p:spPr>
      </p:pic>
    </p:spTree>
    <p:extLst>
      <p:ext uri="{BB962C8B-B14F-4D97-AF65-F5344CB8AC3E}">
        <p14:creationId xmlns:p14="http://schemas.microsoft.com/office/powerpoint/2010/main" val="2179485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8ED0E-3958-BF4C-A743-EA2E5482EF5D}"/>
              </a:ext>
            </a:extLst>
          </p:cNvPr>
          <p:cNvSpPr>
            <a:spLocks noGrp="1"/>
          </p:cNvSpPr>
          <p:nvPr>
            <p:ph type="title"/>
          </p:nvPr>
        </p:nvSpPr>
        <p:spPr/>
        <p:txBody>
          <a:bodyPr/>
          <a:lstStyle/>
          <a:p>
            <a:r>
              <a:rPr lang="en-US" dirty="0"/>
              <a:t>Question 3:</a:t>
            </a:r>
          </a:p>
        </p:txBody>
      </p:sp>
      <p:pic>
        <p:nvPicPr>
          <p:cNvPr id="3" name="Picture 2">
            <a:extLst>
              <a:ext uri="{FF2B5EF4-FFF2-40B4-BE49-F238E27FC236}">
                <a16:creationId xmlns:a16="http://schemas.microsoft.com/office/drawing/2014/main" id="{BBECAC20-D2D1-B740-8FFC-9D67F9740DFD}"/>
              </a:ext>
            </a:extLst>
          </p:cNvPr>
          <p:cNvPicPr>
            <a:picLocks noChangeAspect="1"/>
          </p:cNvPicPr>
          <p:nvPr/>
        </p:nvPicPr>
        <p:blipFill>
          <a:blip r:embed="rId2"/>
          <a:stretch>
            <a:fillRect/>
          </a:stretch>
        </p:blipFill>
        <p:spPr>
          <a:xfrm>
            <a:off x="2063750" y="1816100"/>
            <a:ext cx="8064500" cy="3225800"/>
          </a:xfrm>
          <a:prstGeom prst="rect">
            <a:avLst/>
          </a:prstGeom>
        </p:spPr>
      </p:pic>
    </p:spTree>
    <p:extLst>
      <p:ext uri="{BB962C8B-B14F-4D97-AF65-F5344CB8AC3E}">
        <p14:creationId xmlns:p14="http://schemas.microsoft.com/office/powerpoint/2010/main" val="851388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8ED0E-3958-BF4C-A743-EA2E5482EF5D}"/>
              </a:ext>
            </a:extLst>
          </p:cNvPr>
          <p:cNvSpPr>
            <a:spLocks noGrp="1"/>
          </p:cNvSpPr>
          <p:nvPr>
            <p:ph type="title"/>
          </p:nvPr>
        </p:nvSpPr>
        <p:spPr/>
        <p:txBody>
          <a:bodyPr/>
          <a:lstStyle/>
          <a:p>
            <a:r>
              <a:rPr lang="en-US" dirty="0"/>
              <a:t>Question 4:</a:t>
            </a:r>
          </a:p>
        </p:txBody>
      </p:sp>
      <p:pic>
        <p:nvPicPr>
          <p:cNvPr id="4" name="Picture 3">
            <a:extLst>
              <a:ext uri="{FF2B5EF4-FFF2-40B4-BE49-F238E27FC236}">
                <a16:creationId xmlns:a16="http://schemas.microsoft.com/office/drawing/2014/main" id="{C1A03F00-3F7F-E942-B7A0-5BC705075466}"/>
              </a:ext>
            </a:extLst>
          </p:cNvPr>
          <p:cNvPicPr>
            <a:picLocks noChangeAspect="1"/>
          </p:cNvPicPr>
          <p:nvPr/>
        </p:nvPicPr>
        <p:blipFill>
          <a:blip r:embed="rId2"/>
          <a:stretch>
            <a:fillRect/>
          </a:stretch>
        </p:blipFill>
        <p:spPr>
          <a:xfrm>
            <a:off x="1943100" y="1690689"/>
            <a:ext cx="8305800" cy="4254500"/>
          </a:xfrm>
          <a:prstGeom prst="rect">
            <a:avLst/>
          </a:prstGeom>
        </p:spPr>
      </p:pic>
    </p:spTree>
    <p:extLst>
      <p:ext uri="{BB962C8B-B14F-4D97-AF65-F5344CB8AC3E}">
        <p14:creationId xmlns:p14="http://schemas.microsoft.com/office/powerpoint/2010/main" val="3726616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3CB44-D49E-8B46-A0E0-78F6306384A6}"/>
              </a:ext>
            </a:extLst>
          </p:cNvPr>
          <p:cNvSpPr>
            <a:spLocks noGrp="1"/>
          </p:cNvSpPr>
          <p:nvPr>
            <p:ph type="title"/>
          </p:nvPr>
        </p:nvSpPr>
        <p:spPr>
          <a:xfrm>
            <a:off x="838200" y="2466300"/>
            <a:ext cx="10515600" cy="1325563"/>
          </a:xfrm>
        </p:spPr>
        <p:txBody>
          <a:bodyPr/>
          <a:lstStyle/>
          <a:p>
            <a:pPr algn="ctr"/>
            <a:r>
              <a:rPr lang="en-US" dirty="0"/>
              <a:t>End Quick Quiz Questions</a:t>
            </a:r>
          </a:p>
        </p:txBody>
      </p:sp>
    </p:spTree>
    <p:extLst>
      <p:ext uri="{BB962C8B-B14F-4D97-AF65-F5344CB8AC3E}">
        <p14:creationId xmlns:p14="http://schemas.microsoft.com/office/powerpoint/2010/main" val="3555972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A4C61-94E8-754B-86F4-822E9929124B}"/>
              </a:ext>
            </a:extLst>
          </p:cNvPr>
          <p:cNvSpPr>
            <a:spLocks noGrp="1"/>
          </p:cNvSpPr>
          <p:nvPr>
            <p:ph type="title"/>
          </p:nvPr>
        </p:nvSpPr>
        <p:spPr/>
        <p:txBody>
          <a:bodyPr/>
          <a:lstStyle/>
          <a:p>
            <a:r>
              <a:rPr lang="en-US" dirty="0"/>
              <a:t>Question 1: From 9.8.4</a:t>
            </a:r>
          </a:p>
        </p:txBody>
      </p:sp>
      <p:pic>
        <p:nvPicPr>
          <p:cNvPr id="4" name="Picture 3">
            <a:extLst>
              <a:ext uri="{FF2B5EF4-FFF2-40B4-BE49-F238E27FC236}">
                <a16:creationId xmlns:a16="http://schemas.microsoft.com/office/drawing/2014/main" id="{59B5B502-A770-7C4C-A7F5-0AE3D2364A19}"/>
              </a:ext>
            </a:extLst>
          </p:cNvPr>
          <p:cNvPicPr>
            <a:picLocks noChangeAspect="1"/>
          </p:cNvPicPr>
          <p:nvPr/>
        </p:nvPicPr>
        <p:blipFill>
          <a:blip r:embed="rId2"/>
          <a:stretch>
            <a:fillRect/>
          </a:stretch>
        </p:blipFill>
        <p:spPr>
          <a:xfrm>
            <a:off x="1200150" y="1605335"/>
            <a:ext cx="9791700" cy="4445000"/>
          </a:xfrm>
          <a:prstGeom prst="rect">
            <a:avLst/>
          </a:prstGeom>
        </p:spPr>
      </p:pic>
    </p:spTree>
    <p:extLst>
      <p:ext uri="{BB962C8B-B14F-4D97-AF65-F5344CB8AC3E}">
        <p14:creationId xmlns:p14="http://schemas.microsoft.com/office/powerpoint/2010/main" val="1606763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EF632-6903-7447-9318-159A4B07E0C8}"/>
              </a:ext>
            </a:extLst>
          </p:cNvPr>
          <p:cNvSpPr>
            <a:spLocks noGrp="1"/>
          </p:cNvSpPr>
          <p:nvPr>
            <p:ph type="title"/>
          </p:nvPr>
        </p:nvSpPr>
        <p:spPr/>
        <p:txBody>
          <a:bodyPr/>
          <a:lstStyle/>
          <a:p>
            <a:r>
              <a:rPr lang="en-US" dirty="0"/>
              <a:t>Question 2: From 9.9.3</a:t>
            </a:r>
          </a:p>
        </p:txBody>
      </p:sp>
      <p:pic>
        <p:nvPicPr>
          <p:cNvPr id="4" name="Picture 3">
            <a:extLst>
              <a:ext uri="{FF2B5EF4-FFF2-40B4-BE49-F238E27FC236}">
                <a16:creationId xmlns:a16="http://schemas.microsoft.com/office/drawing/2014/main" id="{06E602F9-873B-EF4D-9A9A-DDFAF4D32278}"/>
              </a:ext>
            </a:extLst>
          </p:cNvPr>
          <p:cNvPicPr>
            <a:picLocks noChangeAspect="1"/>
          </p:cNvPicPr>
          <p:nvPr/>
        </p:nvPicPr>
        <p:blipFill>
          <a:blip r:embed="rId2"/>
          <a:stretch>
            <a:fillRect/>
          </a:stretch>
        </p:blipFill>
        <p:spPr>
          <a:xfrm>
            <a:off x="1358900" y="2131843"/>
            <a:ext cx="9474200" cy="901700"/>
          </a:xfrm>
          <a:prstGeom prst="rect">
            <a:avLst/>
          </a:prstGeom>
        </p:spPr>
      </p:pic>
    </p:spTree>
    <p:extLst>
      <p:ext uri="{BB962C8B-B14F-4D97-AF65-F5344CB8AC3E}">
        <p14:creationId xmlns:p14="http://schemas.microsoft.com/office/powerpoint/2010/main" val="739585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34"/>
  <p:tag name="MMPROD_UIDATA" val="&lt;database version=&quot;11.0&quot;&gt;&lt;object type=&quot;1&quot; unique_id=&quot;10001&quot;&gt;&lt;object type=&quot;2&quot; unique_id=&quot;47998&quot;&gt;&lt;object type=&quot;3&quot; unique_id=&quot;47999&quot;&gt;&lt;property id=&quot;20148&quot; value=&quot;5&quot;/&gt;&lt;property id=&quot;20300&quot; value=&quot;Slide 1 - &amp;quot;Insert Title Here&amp;quot;&quot;/&gt;&lt;property id=&quot;20307&quot; value=&quot;269&quot;/&gt;&lt;/object&gt;&lt;object type=&quot;3&quot; unique_id=&quot;48000&quot;&gt;&lt;property id=&quot;20148&quot; value=&quot;5&quot;/&gt;&lt;property id=&quot;20300&quot; value=&quot;Slide 2 - &amp;quot;Header&amp;quot;&quot;/&gt;&lt;property id=&quot;20307&quot; value=&quot;266&quot;/&gt;&lt;/object&gt;&lt;object type=&quot;3&quot; unique_id=&quot;48001&quot;&gt;&lt;property id=&quot;20148&quot; value=&quot;5&quot;/&gt;&lt;property id=&quot;20300&quot; value=&quot;Slide 7&quot;/&gt;&lt;property id=&quot;20307&quot; value=&quot;267&quot;/&gt;&lt;/object&gt;&lt;object type=&quot;3&quot; unique_id=&quot;48032&quot;&gt;&lt;property id=&quot;20148&quot; value=&quot;5&quot;/&gt;&lt;property id=&quot;20300&quot; value=&quot;Slide 3&quot;/&gt;&lt;property id=&quot;20307&quot; value=&quot;270&quot;/&gt;&lt;/object&gt;&lt;object type=&quot;3&quot; unique_id=&quot;48033&quot;&gt;&lt;property id=&quot;20148&quot; value=&quot;5&quot;/&gt;&lt;property id=&quot;20300&quot; value=&quot;Slide 4&quot;/&gt;&lt;property id=&quot;20307&quot; value=&quot;271&quot;/&gt;&lt;/object&gt;&lt;object type=&quot;3&quot; unique_id=&quot;48034&quot;&gt;&lt;property id=&quot;20148&quot; value=&quot;5&quot;/&gt;&lt;property id=&quot;20300&quot; value=&quot;Slide 5&quot;/&gt;&lt;property id=&quot;20307&quot; value=&quot;272&quot;/&gt;&lt;/object&gt;&lt;object type=&quot;3&quot; unique_id=&quot;48035&quot;&gt;&lt;property id=&quot;20148&quot; value=&quot;5&quot;/&gt;&lt;property id=&quot;20300&quot; value=&quot;Slide 6&quot;/&gt;&lt;property id=&quot;20307&quot; value=&quot;273&quot;/&gt;&lt;/object&gt;&lt;/object&gt;&lt;object type=&quot;8&quot; unique_id=&quot;48006&quot;&gt;&lt;/object&gt;&lt;/object&gt;&lt;/database&gt;"/>
  <p:tag name="SECTOMILLISECCONVERTED" val="1"/>
</p:tagLst>
</file>

<file path=ppt/theme/theme1.xml><?xml version="1.0" encoding="utf-8"?>
<a:theme xmlns:a="http://schemas.openxmlformats.org/drawingml/2006/main" name="1_Body Slides">
  <a:themeElements>
    <a:clrScheme name="Southern Methodist University palette">
      <a:dk1>
        <a:srgbClr val="000000"/>
      </a:dk1>
      <a:lt1>
        <a:srgbClr val="FFFFFF"/>
      </a:lt1>
      <a:dk2>
        <a:srgbClr val="303651"/>
      </a:dk2>
      <a:lt2>
        <a:srgbClr val="8EB8E5"/>
      </a:lt2>
      <a:accent1>
        <a:srgbClr val="344CA1"/>
      </a:accent1>
      <a:accent2>
        <a:srgbClr val="DDCBA3"/>
      </a:accent2>
      <a:accent3>
        <a:srgbClr val="CC0034"/>
      </a:accent3>
      <a:accent4>
        <a:srgbClr val="928981"/>
      </a:accent4>
      <a:accent5>
        <a:srgbClr val="F9CA12"/>
      </a:accent5>
      <a:accent6>
        <a:srgbClr val="404041"/>
      </a:accent6>
      <a:hlink>
        <a:srgbClr val="0562C1"/>
      </a:hlink>
      <a:folHlink>
        <a:srgbClr val="0563C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23496</TotalTime>
  <Words>366</Words>
  <Application>Microsoft Macintosh PowerPoint</Application>
  <PresentationFormat>Widescreen</PresentationFormat>
  <Paragraphs>22</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1_Body Slides</vt:lpstr>
      <vt:lpstr>For Live Session Assignment (FLS) </vt:lpstr>
      <vt:lpstr>Quick Quiz Questions</vt:lpstr>
      <vt:lpstr>Question 1:</vt:lpstr>
      <vt:lpstr>Question 2:</vt:lpstr>
      <vt:lpstr>Question 3:</vt:lpstr>
      <vt:lpstr>Question 4:</vt:lpstr>
      <vt:lpstr>End Quick Quiz Questions</vt:lpstr>
      <vt:lpstr>Question 1: From 9.8.4</vt:lpstr>
      <vt:lpstr>Question 2: From 9.9.3</vt:lpstr>
      <vt:lpstr>Question 3: From 9.18.4</vt:lpstr>
      <vt:lpstr>Question 4: From 9.21.4 </vt:lpstr>
      <vt:lpstr>Question 5: Takeaways!</vt:lpstr>
      <vt:lpstr>Question 6: Questions!</vt:lpstr>
      <vt:lpstr>End For Live Session Assignment Unit 9!</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Southern Methodist University</dc:title>
  <dc:subject/>
  <dc:creator>Administrator</dc:creator>
  <cp:keywords/>
  <dc:description/>
  <cp:lastModifiedBy>Microsoft Office User</cp:lastModifiedBy>
  <cp:revision>290</cp:revision>
  <cp:lastPrinted>2020-09-21T07:53:02Z</cp:lastPrinted>
  <dcterms:created xsi:type="dcterms:W3CDTF">2016-03-21T14:12:59Z</dcterms:created>
  <dcterms:modified xsi:type="dcterms:W3CDTF">2021-03-02T08:18:14Z</dcterms:modified>
  <cp:category/>
</cp:coreProperties>
</file>

<file path=docProps/thumbnail.jpeg>
</file>